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0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404FE-0927-4266-B76F-085B0D3329B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A1D8FCA-F0E1-46DF-B2D2-733BB57CC1B2}">
      <dgm:prSet phldrT="[ข้อความ]"/>
      <dgm:spPr>
        <a:solidFill>
          <a:schemeClr val="tx2">
            <a:lumMod val="50000"/>
            <a:alpha val="50000"/>
          </a:schemeClr>
        </a:solidFill>
      </dgm:spPr>
      <dgm:t>
        <a:bodyPr/>
        <a:lstStyle/>
        <a:p>
          <a:r>
            <a:rPr lang="en-GB" dirty="0" smtClean="0"/>
            <a:t>ARV clinic</a:t>
          </a:r>
          <a:endParaRPr lang="th-TH" dirty="0"/>
        </a:p>
      </dgm:t>
    </dgm:pt>
    <dgm:pt modelId="{ABAACAF5-9D92-4E19-971F-2D075DB0BE31}" type="parTrans" cxnId="{E596FC41-0D20-4BFC-B670-4788BC11FCCE}">
      <dgm:prSet/>
      <dgm:spPr/>
      <dgm:t>
        <a:bodyPr/>
        <a:lstStyle/>
        <a:p>
          <a:endParaRPr lang="th-TH"/>
        </a:p>
      </dgm:t>
    </dgm:pt>
    <dgm:pt modelId="{A6A3429C-7CD4-4DF9-8FE0-5F9A2A3C4278}" type="sibTrans" cxnId="{E596FC41-0D20-4BFC-B670-4788BC11FCCE}">
      <dgm:prSet/>
      <dgm:spPr/>
      <dgm:t>
        <a:bodyPr/>
        <a:lstStyle/>
        <a:p>
          <a:endParaRPr lang="th-TH"/>
        </a:p>
      </dgm:t>
    </dgm:pt>
    <dgm:pt modelId="{EDA63415-14D6-47FB-A300-103EE69399E0}">
      <dgm:prSet phldrT="[ข้อความ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GB" dirty="0" smtClean="0"/>
            <a:t>PLHIV</a:t>
          </a:r>
          <a:endParaRPr lang="th-TH" dirty="0"/>
        </a:p>
      </dgm:t>
    </dgm:pt>
    <dgm:pt modelId="{F4046727-1079-4717-8C4C-AADF146FD9D4}" type="parTrans" cxnId="{D2F9426A-5C34-433F-95D4-67B7FE7F0CF4}">
      <dgm:prSet/>
      <dgm:spPr/>
      <dgm:t>
        <a:bodyPr/>
        <a:lstStyle/>
        <a:p>
          <a:endParaRPr lang="th-TH"/>
        </a:p>
      </dgm:t>
    </dgm:pt>
    <dgm:pt modelId="{CDCFDAB0-B47B-49FC-BC62-075E48648467}" type="sibTrans" cxnId="{D2F9426A-5C34-433F-95D4-67B7FE7F0CF4}">
      <dgm:prSet/>
      <dgm:spPr/>
      <dgm:t>
        <a:bodyPr/>
        <a:lstStyle/>
        <a:p>
          <a:endParaRPr lang="th-TH"/>
        </a:p>
      </dgm:t>
    </dgm:pt>
    <dgm:pt modelId="{47D73E4B-A477-439C-BEF8-FC9955632AF9}">
      <dgm:prSet phldrT="[ข้อความ]"/>
      <dgm:spPr/>
      <dgm:t>
        <a:bodyPr/>
        <a:lstStyle/>
        <a:p>
          <a:r>
            <a:rPr lang="en-GB" dirty="0" smtClean="0"/>
            <a:t>Primary care staff</a:t>
          </a:r>
          <a:endParaRPr lang="th-TH" dirty="0"/>
        </a:p>
      </dgm:t>
    </dgm:pt>
    <dgm:pt modelId="{20E2EE74-7338-4C62-8AD7-39E3FA526068}" type="parTrans" cxnId="{CC455F0F-AEAA-407E-B545-60EDF323BA7C}">
      <dgm:prSet/>
      <dgm:spPr/>
      <dgm:t>
        <a:bodyPr/>
        <a:lstStyle/>
        <a:p>
          <a:endParaRPr lang="th-TH"/>
        </a:p>
      </dgm:t>
    </dgm:pt>
    <dgm:pt modelId="{F091D58E-947D-49E3-AAFF-17EA32E033C0}" type="sibTrans" cxnId="{CC455F0F-AEAA-407E-B545-60EDF323BA7C}">
      <dgm:prSet/>
      <dgm:spPr/>
      <dgm:t>
        <a:bodyPr/>
        <a:lstStyle/>
        <a:p>
          <a:endParaRPr lang="th-TH"/>
        </a:p>
      </dgm:t>
    </dgm:pt>
    <dgm:pt modelId="{08EB0FDD-93F4-4406-B86A-3BBF5F84DE67}" type="pres">
      <dgm:prSet presAssocID="{875404FE-0927-4266-B76F-085B0D3329B9}" presName="compositeShape" presStyleCnt="0">
        <dgm:presLayoutVars>
          <dgm:chMax val="7"/>
          <dgm:dir/>
          <dgm:resizeHandles val="exact"/>
        </dgm:presLayoutVars>
      </dgm:prSet>
      <dgm:spPr/>
    </dgm:pt>
    <dgm:pt modelId="{95C300D6-B626-4247-A3C7-B7B321374681}" type="pres">
      <dgm:prSet presAssocID="{0A1D8FCA-F0E1-46DF-B2D2-733BB57CC1B2}" presName="circ1" presStyleLbl="vennNode1" presStyleIdx="0" presStyleCnt="3"/>
      <dgm:spPr/>
      <dgm:t>
        <a:bodyPr/>
        <a:lstStyle/>
        <a:p>
          <a:endParaRPr lang="th-TH"/>
        </a:p>
      </dgm:t>
    </dgm:pt>
    <dgm:pt modelId="{B1F0B42D-01E8-4F1A-A376-E91C36227FA3}" type="pres">
      <dgm:prSet presAssocID="{0A1D8FCA-F0E1-46DF-B2D2-733BB57CC1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F83DFB3-E416-4466-958A-ADE9943FCCBA}" type="pres">
      <dgm:prSet presAssocID="{EDA63415-14D6-47FB-A300-103EE69399E0}" presName="circ2" presStyleLbl="vennNode1" presStyleIdx="1" presStyleCnt="3"/>
      <dgm:spPr/>
      <dgm:t>
        <a:bodyPr/>
        <a:lstStyle/>
        <a:p>
          <a:endParaRPr lang="th-TH"/>
        </a:p>
      </dgm:t>
    </dgm:pt>
    <dgm:pt modelId="{0BF0EDC3-D3E3-4A66-8658-15E5C2EA9A14}" type="pres">
      <dgm:prSet presAssocID="{EDA63415-14D6-47FB-A300-103EE69399E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C88312-B594-448C-B4E9-390506CF30CC}" type="pres">
      <dgm:prSet presAssocID="{47D73E4B-A477-439C-BEF8-FC9955632AF9}" presName="circ3" presStyleLbl="vennNode1" presStyleIdx="2" presStyleCnt="3"/>
      <dgm:spPr/>
      <dgm:t>
        <a:bodyPr/>
        <a:lstStyle/>
        <a:p>
          <a:endParaRPr lang="th-TH"/>
        </a:p>
      </dgm:t>
    </dgm:pt>
    <dgm:pt modelId="{65C3749B-AFBA-405C-B6EC-EE4FBC0A449C}" type="pres">
      <dgm:prSet presAssocID="{47D73E4B-A477-439C-BEF8-FC9955632A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596FC41-0D20-4BFC-B670-4788BC11FCCE}" srcId="{875404FE-0927-4266-B76F-085B0D3329B9}" destId="{0A1D8FCA-F0E1-46DF-B2D2-733BB57CC1B2}" srcOrd="0" destOrd="0" parTransId="{ABAACAF5-9D92-4E19-971F-2D075DB0BE31}" sibTransId="{A6A3429C-7CD4-4DF9-8FE0-5F9A2A3C4278}"/>
    <dgm:cxn modelId="{7AC0E96A-43F1-411D-9920-1BE9F8F6FD2D}" type="presOf" srcId="{0A1D8FCA-F0E1-46DF-B2D2-733BB57CC1B2}" destId="{95C300D6-B626-4247-A3C7-B7B321374681}" srcOrd="0" destOrd="0" presId="urn:microsoft.com/office/officeart/2005/8/layout/venn1"/>
    <dgm:cxn modelId="{55B08D78-FF56-49C9-8BB1-6A2C6304938C}" type="presOf" srcId="{875404FE-0927-4266-B76F-085B0D3329B9}" destId="{08EB0FDD-93F4-4406-B86A-3BBF5F84DE67}" srcOrd="0" destOrd="0" presId="urn:microsoft.com/office/officeart/2005/8/layout/venn1"/>
    <dgm:cxn modelId="{DE379904-0495-4073-8338-DA808AA5F207}" type="presOf" srcId="{EDA63415-14D6-47FB-A300-103EE69399E0}" destId="{CF83DFB3-E416-4466-958A-ADE9943FCCBA}" srcOrd="0" destOrd="0" presId="urn:microsoft.com/office/officeart/2005/8/layout/venn1"/>
    <dgm:cxn modelId="{04582640-7D35-4845-86AE-09E30D40A4ED}" type="presOf" srcId="{0A1D8FCA-F0E1-46DF-B2D2-733BB57CC1B2}" destId="{B1F0B42D-01E8-4F1A-A376-E91C36227FA3}" srcOrd="1" destOrd="0" presId="urn:microsoft.com/office/officeart/2005/8/layout/venn1"/>
    <dgm:cxn modelId="{CC455F0F-AEAA-407E-B545-60EDF323BA7C}" srcId="{875404FE-0927-4266-B76F-085B0D3329B9}" destId="{47D73E4B-A477-439C-BEF8-FC9955632AF9}" srcOrd="2" destOrd="0" parTransId="{20E2EE74-7338-4C62-8AD7-39E3FA526068}" sibTransId="{F091D58E-947D-49E3-AAFF-17EA32E033C0}"/>
    <dgm:cxn modelId="{D2F9426A-5C34-433F-95D4-67B7FE7F0CF4}" srcId="{875404FE-0927-4266-B76F-085B0D3329B9}" destId="{EDA63415-14D6-47FB-A300-103EE69399E0}" srcOrd="1" destOrd="0" parTransId="{F4046727-1079-4717-8C4C-AADF146FD9D4}" sibTransId="{CDCFDAB0-B47B-49FC-BC62-075E48648467}"/>
    <dgm:cxn modelId="{F21F8C9A-85FF-4B18-A586-D695C593E482}" type="presOf" srcId="{EDA63415-14D6-47FB-A300-103EE69399E0}" destId="{0BF0EDC3-D3E3-4A66-8658-15E5C2EA9A14}" srcOrd="1" destOrd="0" presId="urn:microsoft.com/office/officeart/2005/8/layout/venn1"/>
    <dgm:cxn modelId="{C4845FB4-1FAB-4BDB-84FD-8AC1D9CBC6D1}" type="presOf" srcId="{47D73E4B-A477-439C-BEF8-FC9955632AF9}" destId="{6DC88312-B594-448C-B4E9-390506CF30CC}" srcOrd="0" destOrd="0" presId="urn:microsoft.com/office/officeart/2005/8/layout/venn1"/>
    <dgm:cxn modelId="{2A960D35-8314-41A7-AF19-D6BFD376EC49}" type="presOf" srcId="{47D73E4B-A477-439C-BEF8-FC9955632AF9}" destId="{65C3749B-AFBA-405C-B6EC-EE4FBC0A449C}" srcOrd="1" destOrd="0" presId="urn:microsoft.com/office/officeart/2005/8/layout/venn1"/>
    <dgm:cxn modelId="{50F2AE95-F3EC-4103-BD67-8D1717A0BA77}" type="presParOf" srcId="{08EB0FDD-93F4-4406-B86A-3BBF5F84DE67}" destId="{95C300D6-B626-4247-A3C7-B7B321374681}" srcOrd="0" destOrd="0" presId="urn:microsoft.com/office/officeart/2005/8/layout/venn1"/>
    <dgm:cxn modelId="{B4DA632C-97E1-43A6-9CAF-9DF97FEE2772}" type="presParOf" srcId="{08EB0FDD-93F4-4406-B86A-3BBF5F84DE67}" destId="{B1F0B42D-01E8-4F1A-A376-E91C36227FA3}" srcOrd="1" destOrd="0" presId="urn:microsoft.com/office/officeart/2005/8/layout/venn1"/>
    <dgm:cxn modelId="{2E33594A-4A84-41A4-9C3F-311653CA03BB}" type="presParOf" srcId="{08EB0FDD-93F4-4406-B86A-3BBF5F84DE67}" destId="{CF83DFB3-E416-4466-958A-ADE9943FCCBA}" srcOrd="2" destOrd="0" presId="urn:microsoft.com/office/officeart/2005/8/layout/venn1"/>
    <dgm:cxn modelId="{6F519B43-3277-44DE-81FA-54DE50D7C710}" type="presParOf" srcId="{08EB0FDD-93F4-4406-B86A-3BBF5F84DE67}" destId="{0BF0EDC3-D3E3-4A66-8658-15E5C2EA9A14}" srcOrd="3" destOrd="0" presId="urn:microsoft.com/office/officeart/2005/8/layout/venn1"/>
    <dgm:cxn modelId="{2A9B7E7A-567C-41A1-8EA4-741E9476312A}" type="presParOf" srcId="{08EB0FDD-93F4-4406-B86A-3BBF5F84DE67}" destId="{6DC88312-B594-448C-B4E9-390506CF30CC}" srcOrd="4" destOrd="0" presId="urn:microsoft.com/office/officeart/2005/8/layout/venn1"/>
    <dgm:cxn modelId="{D20F5B97-22CE-451E-85F0-3BE2DDCACFE9}" type="presParOf" srcId="{08EB0FDD-93F4-4406-B86A-3BBF5F84DE67}" destId="{65C3749B-AFBA-405C-B6EC-EE4FBC0A449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5718E-F40E-482C-B6C6-AA493E28DF5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4122C74-5520-4ECD-946C-A3C08004E4DB}">
      <dgm:prSet phldrT="[ข้อความ]"/>
      <dgm:spPr>
        <a:solidFill>
          <a:srgbClr val="0070C0"/>
        </a:solidFill>
      </dgm:spPr>
      <dgm:t>
        <a:bodyPr/>
        <a:lstStyle/>
        <a:p>
          <a:r>
            <a:rPr lang="en-GB" dirty="0" err="1" smtClean="0"/>
            <a:t>ARVclinic</a:t>
          </a:r>
          <a:endParaRPr lang="th-TH" dirty="0"/>
        </a:p>
      </dgm:t>
    </dgm:pt>
    <dgm:pt modelId="{AF94806D-B11C-4892-9169-930D7C442502}" type="parTrans" cxnId="{A92A2A81-8DD6-4603-B8B3-0E11100FCCC8}">
      <dgm:prSet/>
      <dgm:spPr/>
      <dgm:t>
        <a:bodyPr/>
        <a:lstStyle/>
        <a:p>
          <a:endParaRPr lang="th-TH"/>
        </a:p>
      </dgm:t>
    </dgm:pt>
    <dgm:pt modelId="{87D368B5-EEC0-45EE-A1AE-55A105C3FA98}" type="sibTrans" cxnId="{A92A2A81-8DD6-4603-B8B3-0E11100FCCC8}">
      <dgm:prSet/>
      <dgm:spPr/>
      <dgm:t>
        <a:bodyPr/>
        <a:lstStyle/>
        <a:p>
          <a:endParaRPr lang="th-TH"/>
        </a:p>
      </dgm:t>
    </dgm:pt>
    <dgm:pt modelId="{AE03AB5A-137B-4179-932C-8B0F7958C053}">
      <dgm:prSet phldrT="[ข้อความ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Loss FU</a:t>
          </a:r>
          <a:endParaRPr lang="th-TH" dirty="0"/>
        </a:p>
      </dgm:t>
    </dgm:pt>
    <dgm:pt modelId="{FDB679AD-F739-4DE5-B249-1A49122C199A}" type="parTrans" cxnId="{EC05F66A-0EB6-4C0E-B220-46FACA54B09C}">
      <dgm:prSet/>
      <dgm:spPr/>
      <dgm:t>
        <a:bodyPr/>
        <a:lstStyle/>
        <a:p>
          <a:endParaRPr lang="th-TH"/>
        </a:p>
      </dgm:t>
    </dgm:pt>
    <dgm:pt modelId="{40E90FEE-1157-4663-95FA-FAE1F8E077C9}" type="sibTrans" cxnId="{EC05F66A-0EB6-4C0E-B220-46FACA54B09C}">
      <dgm:prSet/>
      <dgm:spPr/>
      <dgm:t>
        <a:bodyPr/>
        <a:lstStyle/>
        <a:p>
          <a:endParaRPr lang="th-TH"/>
        </a:p>
      </dgm:t>
    </dgm:pt>
    <dgm:pt modelId="{0C1C2A34-FD59-45F5-BE9C-89C1A66FD5A5}">
      <dgm:prSet phldrT="[ข้อความ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Drug resistant</a:t>
          </a:r>
          <a:endParaRPr lang="th-TH" dirty="0"/>
        </a:p>
      </dgm:t>
    </dgm:pt>
    <dgm:pt modelId="{225CE64E-96E2-4EBD-9D19-BCC6218D3B7E}" type="parTrans" cxnId="{99E77B89-C21B-4713-916C-4CCF70E26EA7}">
      <dgm:prSet/>
      <dgm:spPr/>
      <dgm:t>
        <a:bodyPr/>
        <a:lstStyle/>
        <a:p>
          <a:endParaRPr lang="th-TH"/>
        </a:p>
      </dgm:t>
    </dgm:pt>
    <dgm:pt modelId="{FD1C5E04-EC12-4F5C-B483-013998DBB089}" type="sibTrans" cxnId="{99E77B89-C21B-4713-916C-4CCF70E26EA7}">
      <dgm:prSet/>
      <dgm:spPr/>
      <dgm:t>
        <a:bodyPr/>
        <a:lstStyle/>
        <a:p>
          <a:endParaRPr lang="th-TH"/>
        </a:p>
      </dgm:t>
    </dgm:pt>
    <dgm:pt modelId="{E14422DD-FB80-49A1-A445-C9B4392B4BED}">
      <dgm:prSet phldrT="[ข้อความ]"/>
      <dgm:spPr/>
      <dgm:t>
        <a:bodyPr/>
        <a:lstStyle/>
        <a:p>
          <a:r>
            <a:rPr lang="en-GB" dirty="0" smtClean="0"/>
            <a:t>Primary care staff</a:t>
          </a:r>
          <a:endParaRPr lang="th-TH" dirty="0"/>
        </a:p>
      </dgm:t>
    </dgm:pt>
    <dgm:pt modelId="{09FE6753-58B5-4F42-ABCF-384A0F856930}" type="parTrans" cxnId="{E50A934F-7E0E-4FB9-B427-9E2DFC33667C}">
      <dgm:prSet/>
      <dgm:spPr/>
      <dgm:t>
        <a:bodyPr/>
        <a:lstStyle/>
        <a:p>
          <a:endParaRPr lang="th-TH"/>
        </a:p>
      </dgm:t>
    </dgm:pt>
    <dgm:pt modelId="{706AF24B-BF3D-4F0B-952C-CD6E47FB94E4}" type="sibTrans" cxnId="{E50A934F-7E0E-4FB9-B427-9E2DFC33667C}">
      <dgm:prSet/>
      <dgm:spPr/>
      <dgm:t>
        <a:bodyPr/>
        <a:lstStyle/>
        <a:p>
          <a:endParaRPr lang="th-TH"/>
        </a:p>
      </dgm:t>
    </dgm:pt>
    <dgm:pt modelId="{0D0A5CE5-2B61-4287-9AEC-686FA1A6D3EB}">
      <dgm:prSet phldrT="[ข้อความ]"/>
      <dgm:spPr/>
      <dgm:t>
        <a:bodyPr/>
        <a:lstStyle/>
        <a:p>
          <a:r>
            <a:rPr lang="en-US" dirty="0" smtClean="0"/>
            <a:t>No experience</a:t>
          </a:r>
          <a:endParaRPr lang="th-TH" dirty="0"/>
        </a:p>
      </dgm:t>
    </dgm:pt>
    <dgm:pt modelId="{74E0BB34-2D80-442C-B38F-61407DFC2D86}" type="parTrans" cxnId="{449C4E9B-4885-4EDA-BB47-28433D805653}">
      <dgm:prSet/>
      <dgm:spPr/>
      <dgm:t>
        <a:bodyPr/>
        <a:lstStyle/>
        <a:p>
          <a:endParaRPr lang="th-TH"/>
        </a:p>
      </dgm:t>
    </dgm:pt>
    <dgm:pt modelId="{C6FC299F-B1E3-40D7-B5FB-B5ADEFB352B4}" type="sibTrans" cxnId="{449C4E9B-4885-4EDA-BB47-28433D805653}">
      <dgm:prSet/>
      <dgm:spPr/>
      <dgm:t>
        <a:bodyPr/>
        <a:lstStyle/>
        <a:p>
          <a:endParaRPr lang="th-TH"/>
        </a:p>
      </dgm:t>
    </dgm:pt>
    <dgm:pt modelId="{018641A2-3EDE-4BB6-87CF-37958D0EFF4B}">
      <dgm:prSet phldrT="[ข้อความ]"/>
      <dgm:spPr/>
      <dgm:t>
        <a:bodyPr/>
        <a:lstStyle/>
        <a:p>
          <a:r>
            <a:rPr lang="en-US" dirty="0" smtClean="0"/>
            <a:t>Work load</a:t>
          </a:r>
          <a:endParaRPr lang="th-TH" dirty="0"/>
        </a:p>
      </dgm:t>
    </dgm:pt>
    <dgm:pt modelId="{00FB8F54-AD5E-4188-B4EE-DEAE64DA548B}" type="parTrans" cxnId="{8B1FF957-8800-440B-AEB2-A3958178C547}">
      <dgm:prSet/>
      <dgm:spPr/>
      <dgm:t>
        <a:bodyPr/>
        <a:lstStyle/>
        <a:p>
          <a:endParaRPr lang="th-TH"/>
        </a:p>
      </dgm:t>
    </dgm:pt>
    <dgm:pt modelId="{47F09B84-45F2-4E81-A88D-0F1751AF170F}" type="sibTrans" cxnId="{8B1FF957-8800-440B-AEB2-A3958178C547}">
      <dgm:prSet/>
      <dgm:spPr/>
      <dgm:t>
        <a:bodyPr/>
        <a:lstStyle/>
        <a:p>
          <a:endParaRPr lang="th-TH"/>
        </a:p>
      </dgm:t>
    </dgm:pt>
    <dgm:pt modelId="{0A0C7B5D-E5B2-4F0F-A83D-FCE9F224E3A7}">
      <dgm:prSet phldrT="[ข้อความ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PLHIV</a:t>
          </a:r>
          <a:endParaRPr lang="th-TH" dirty="0"/>
        </a:p>
      </dgm:t>
    </dgm:pt>
    <dgm:pt modelId="{2CA7DA9D-565A-4433-AC56-3E0820DC93BB}" type="parTrans" cxnId="{AAA405A5-3760-4DC3-B3EE-C5E4976A6E9E}">
      <dgm:prSet/>
      <dgm:spPr/>
      <dgm:t>
        <a:bodyPr/>
        <a:lstStyle/>
        <a:p>
          <a:endParaRPr lang="th-TH"/>
        </a:p>
      </dgm:t>
    </dgm:pt>
    <dgm:pt modelId="{D4EB0716-B2FD-4D81-A4DF-320CFF95353D}" type="sibTrans" cxnId="{AAA405A5-3760-4DC3-B3EE-C5E4976A6E9E}">
      <dgm:prSet/>
      <dgm:spPr/>
      <dgm:t>
        <a:bodyPr/>
        <a:lstStyle/>
        <a:p>
          <a:endParaRPr lang="th-TH"/>
        </a:p>
      </dgm:t>
    </dgm:pt>
    <dgm:pt modelId="{A7A844A2-3090-4C80-964B-DE0BE0AA19A2}">
      <dgm:prSet phldrT="[ข้อความ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HIV status</a:t>
          </a:r>
          <a:endParaRPr lang="th-TH" dirty="0"/>
        </a:p>
      </dgm:t>
    </dgm:pt>
    <dgm:pt modelId="{725DD867-9F2D-4CAA-806B-535C5541FD3D}" type="parTrans" cxnId="{4B3812A0-FFEC-495D-B61E-EBB135776B2F}">
      <dgm:prSet/>
      <dgm:spPr/>
      <dgm:t>
        <a:bodyPr/>
        <a:lstStyle/>
        <a:p>
          <a:endParaRPr lang="th-TH"/>
        </a:p>
      </dgm:t>
    </dgm:pt>
    <dgm:pt modelId="{71DBD1BE-65F8-4546-8FCC-85961D8D8913}" type="sibTrans" cxnId="{4B3812A0-FFEC-495D-B61E-EBB135776B2F}">
      <dgm:prSet/>
      <dgm:spPr/>
      <dgm:t>
        <a:bodyPr/>
        <a:lstStyle/>
        <a:p>
          <a:endParaRPr lang="th-TH"/>
        </a:p>
      </dgm:t>
    </dgm:pt>
    <dgm:pt modelId="{03646556-AD86-440D-95A0-FEE3C1E9792A}">
      <dgm:prSet phldrT="[ข้อความ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confidence</a:t>
          </a:r>
          <a:endParaRPr lang="th-TH" dirty="0"/>
        </a:p>
      </dgm:t>
    </dgm:pt>
    <dgm:pt modelId="{437A8421-9564-4549-9FCB-A8EB75C46FB4}" type="parTrans" cxnId="{11AC6BB0-AD5B-434C-8B51-46808C16081B}">
      <dgm:prSet/>
      <dgm:spPr/>
      <dgm:t>
        <a:bodyPr/>
        <a:lstStyle/>
        <a:p>
          <a:endParaRPr lang="th-TH"/>
        </a:p>
      </dgm:t>
    </dgm:pt>
    <dgm:pt modelId="{7D1455A5-5769-47E4-8AC9-83EB816FF5D1}" type="sibTrans" cxnId="{11AC6BB0-AD5B-434C-8B51-46808C16081B}">
      <dgm:prSet/>
      <dgm:spPr/>
      <dgm:t>
        <a:bodyPr/>
        <a:lstStyle/>
        <a:p>
          <a:endParaRPr lang="th-TH"/>
        </a:p>
      </dgm:t>
    </dgm:pt>
    <dgm:pt modelId="{6154AE91-1435-40C9-8311-E4DDC7712DDC}" type="pres">
      <dgm:prSet presAssocID="{5B25718E-F40E-482C-B6C6-AA493E28DF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2A8EFDA-0D64-44EA-8EE7-F6755C4C7F28}" type="pres">
      <dgm:prSet presAssocID="{54122C74-5520-4ECD-946C-A3C08004E4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E66EA2-C778-47AC-B579-A759E8919305}" type="pres">
      <dgm:prSet presAssocID="{87D368B5-EEC0-45EE-A1AE-55A105C3FA98}" presName="sibTrans" presStyleCnt="0"/>
      <dgm:spPr/>
    </dgm:pt>
    <dgm:pt modelId="{2F13595F-1CF4-49F1-A1EF-C33891126E3E}" type="pres">
      <dgm:prSet presAssocID="{E14422DD-FB80-49A1-A445-C9B4392B4B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C3BC7B-4008-46CD-82CA-D7F1014D2B7A}" type="pres">
      <dgm:prSet presAssocID="{706AF24B-BF3D-4F0B-952C-CD6E47FB94E4}" presName="sibTrans" presStyleCnt="0"/>
      <dgm:spPr/>
    </dgm:pt>
    <dgm:pt modelId="{057DCA73-0A72-4588-9403-DD905EF797B1}" type="pres">
      <dgm:prSet presAssocID="{0A0C7B5D-E5B2-4F0F-A83D-FCE9F224E3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821F5F6-FA2C-47F7-8272-1F9F4F904999}" type="presOf" srcId="{A7A844A2-3090-4C80-964B-DE0BE0AA19A2}" destId="{057DCA73-0A72-4588-9403-DD905EF797B1}" srcOrd="0" destOrd="1" presId="urn:microsoft.com/office/officeart/2005/8/layout/hList6"/>
    <dgm:cxn modelId="{4B3812A0-FFEC-495D-B61E-EBB135776B2F}" srcId="{0A0C7B5D-E5B2-4F0F-A83D-FCE9F224E3A7}" destId="{A7A844A2-3090-4C80-964B-DE0BE0AA19A2}" srcOrd="0" destOrd="0" parTransId="{725DD867-9F2D-4CAA-806B-535C5541FD3D}" sibTransId="{71DBD1BE-65F8-4546-8FCC-85961D8D8913}"/>
    <dgm:cxn modelId="{D683903F-F851-496C-B233-99E44C09181A}" type="presOf" srcId="{5B25718E-F40E-482C-B6C6-AA493E28DF58}" destId="{6154AE91-1435-40C9-8311-E4DDC7712DDC}" srcOrd="0" destOrd="0" presId="urn:microsoft.com/office/officeart/2005/8/layout/hList6"/>
    <dgm:cxn modelId="{AAA405A5-3760-4DC3-B3EE-C5E4976A6E9E}" srcId="{5B25718E-F40E-482C-B6C6-AA493E28DF58}" destId="{0A0C7B5D-E5B2-4F0F-A83D-FCE9F224E3A7}" srcOrd="2" destOrd="0" parTransId="{2CA7DA9D-565A-4433-AC56-3E0820DC93BB}" sibTransId="{D4EB0716-B2FD-4D81-A4DF-320CFF95353D}"/>
    <dgm:cxn modelId="{E50A934F-7E0E-4FB9-B427-9E2DFC33667C}" srcId="{5B25718E-F40E-482C-B6C6-AA493E28DF58}" destId="{E14422DD-FB80-49A1-A445-C9B4392B4BED}" srcOrd="1" destOrd="0" parTransId="{09FE6753-58B5-4F42-ABCF-384A0F856930}" sibTransId="{706AF24B-BF3D-4F0B-952C-CD6E47FB94E4}"/>
    <dgm:cxn modelId="{8B1FF957-8800-440B-AEB2-A3958178C547}" srcId="{E14422DD-FB80-49A1-A445-C9B4392B4BED}" destId="{018641A2-3EDE-4BB6-87CF-37958D0EFF4B}" srcOrd="1" destOrd="0" parTransId="{00FB8F54-AD5E-4188-B4EE-DEAE64DA548B}" sibTransId="{47F09B84-45F2-4E81-A88D-0F1751AF170F}"/>
    <dgm:cxn modelId="{99E77B89-C21B-4713-916C-4CCF70E26EA7}" srcId="{54122C74-5520-4ECD-946C-A3C08004E4DB}" destId="{0C1C2A34-FD59-45F5-BE9C-89C1A66FD5A5}" srcOrd="1" destOrd="0" parTransId="{225CE64E-96E2-4EBD-9D19-BCC6218D3B7E}" sibTransId="{FD1C5E04-EC12-4F5C-B483-013998DBB089}"/>
    <dgm:cxn modelId="{C919D33B-634E-4644-BE2C-691B757861B7}" type="presOf" srcId="{0A0C7B5D-E5B2-4F0F-A83D-FCE9F224E3A7}" destId="{057DCA73-0A72-4588-9403-DD905EF797B1}" srcOrd="0" destOrd="0" presId="urn:microsoft.com/office/officeart/2005/8/layout/hList6"/>
    <dgm:cxn modelId="{72DBB623-7B67-4687-B18A-21B1998793A6}" type="presOf" srcId="{54122C74-5520-4ECD-946C-A3C08004E4DB}" destId="{12A8EFDA-0D64-44EA-8EE7-F6755C4C7F28}" srcOrd="0" destOrd="0" presId="urn:microsoft.com/office/officeart/2005/8/layout/hList6"/>
    <dgm:cxn modelId="{A92A2A81-8DD6-4603-B8B3-0E11100FCCC8}" srcId="{5B25718E-F40E-482C-B6C6-AA493E28DF58}" destId="{54122C74-5520-4ECD-946C-A3C08004E4DB}" srcOrd="0" destOrd="0" parTransId="{AF94806D-B11C-4892-9169-930D7C442502}" sibTransId="{87D368B5-EEC0-45EE-A1AE-55A105C3FA98}"/>
    <dgm:cxn modelId="{54F4BAB1-9816-4FCB-803B-065F9472807E}" type="presOf" srcId="{03646556-AD86-440D-95A0-FEE3C1E9792A}" destId="{057DCA73-0A72-4588-9403-DD905EF797B1}" srcOrd="0" destOrd="2" presId="urn:microsoft.com/office/officeart/2005/8/layout/hList6"/>
    <dgm:cxn modelId="{EC05F66A-0EB6-4C0E-B220-46FACA54B09C}" srcId="{54122C74-5520-4ECD-946C-A3C08004E4DB}" destId="{AE03AB5A-137B-4179-932C-8B0F7958C053}" srcOrd="0" destOrd="0" parTransId="{FDB679AD-F739-4DE5-B249-1A49122C199A}" sibTransId="{40E90FEE-1157-4663-95FA-FAE1F8E077C9}"/>
    <dgm:cxn modelId="{D038FB20-1AFA-4E59-9B1E-08752DD510A9}" type="presOf" srcId="{0D0A5CE5-2B61-4287-9AEC-686FA1A6D3EB}" destId="{2F13595F-1CF4-49F1-A1EF-C33891126E3E}" srcOrd="0" destOrd="1" presId="urn:microsoft.com/office/officeart/2005/8/layout/hList6"/>
    <dgm:cxn modelId="{FA831700-E644-4FA2-BF3B-8B47B84E3DDB}" type="presOf" srcId="{018641A2-3EDE-4BB6-87CF-37958D0EFF4B}" destId="{2F13595F-1CF4-49F1-A1EF-C33891126E3E}" srcOrd="0" destOrd="2" presId="urn:microsoft.com/office/officeart/2005/8/layout/hList6"/>
    <dgm:cxn modelId="{9D3DCA99-E1E2-47F7-A575-AE9B5385B74C}" type="presOf" srcId="{E14422DD-FB80-49A1-A445-C9B4392B4BED}" destId="{2F13595F-1CF4-49F1-A1EF-C33891126E3E}" srcOrd="0" destOrd="0" presId="urn:microsoft.com/office/officeart/2005/8/layout/hList6"/>
    <dgm:cxn modelId="{A83D5814-074A-4FFC-8590-93AF375BB7A5}" type="presOf" srcId="{0C1C2A34-FD59-45F5-BE9C-89C1A66FD5A5}" destId="{12A8EFDA-0D64-44EA-8EE7-F6755C4C7F28}" srcOrd="0" destOrd="2" presId="urn:microsoft.com/office/officeart/2005/8/layout/hList6"/>
    <dgm:cxn modelId="{449C4E9B-4885-4EDA-BB47-28433D805653}" srcId="{E14422DD-FB80-49A1-A445-C9B4392B4BED}" destId="{0D0A5CE5-2B61-4287-9AEC-686FA1A6D3EB}" srcOrd="0" destOrd="0" parTransId="{74E0BB34-2D80-442C-B38F-61407DFC2D86}" sibTransId="{C6FC299F-B1E3-40D7-B5FB-B5ADEFB352B4}"/>
    <dgm:cxn modelId="{C6097A71-EA40-470A-8006-B7ECCC40BEF8}" type="presOf" srcId="{AE03AB5A-137B-4179-932C-8B0F7958C053}" destId="{12A8EFDA-0D64-44EA-8EE7-F6755C4C7F28}" srcOrd="0" destOrd="1" presId="urn:microsoft.com/office/officeart/2005/8/layout/hList6"/>
    <dgm:cxn modelId="{11AC6BB0-AD5B-434C-8B51-46808C16081B}" srcId="{0A0C7B5D-E5B2-4F0F-A83D-FCE9F224E3A7}" destId="{03646556-AD86-440D-95A0-FEE3C1E9792A}" srcOrd="1" destOrd="0" parTransId="{437A8421-9564-4549-9FCB-A8EB75C46FB4}" sibTransId="{7D1455A5-5769-47E4-8AC9-83EB816FF5D1}"/>
    <dgm:cxn modelId="{D4F7109B-AA68-4EEC-8031-2AF31BED51E0}" type="presParOf" srcId="{6154AE91-1435-40C9-8311-E4DDC7712DDC}" destId="{12A8EFDA-0D64-44EA-8EE7-F6755C4C7F28}" srcOrd="0" destOrd="0" presId="urn:microsoft.com/office/officeart/2005/8/layout/hList6"/>
    <dgm:cxn modelId="{4EF8B331-237D-42F3-B18C-2ECEA05EB563}" type="presParOf" srcId="{6154AE91-1435-40C9-8311-E4DDC7712DDC}" destId="{39E66EA2-C778-47AC-B579-A759E8919305}" srcOrd="1" destOrd="0" presId="urn:microsoft.com/office/officeart/2005/8/layout/hList6"/>
    <dgm:cxn modelId="{209E2C6E-4472-4253-AA3D-2C4274CCC2C3}" type="presParOf" srcId="{6154AE91-1435-40C9-8311-E4DDC7712DDC}" destId="{2F13595F-1CF4-49F1-A1EF-C33891126E3E}" srcOrd="2" destOrd="0" presId="urn:microsoft.com/office/officeart/2005/8/layout/hList6"/>
    <dgm:cxn modelId="{14DD5D5B-E573-4002-AC69-4732A3BA7405}" type="presParOf" srcId="{6154AE91-1435-40C9-8311-E4DDC7712DDC}" destId="{A7C3BC7B-4008-46CD-82CA-D7F1014D2B7A}" srcOrd="3" destOrd="0" presId="urn:microsoft.com/office/officeart/2005/8/layout/hList6"/>
    <dgm:cxn modelId="{64498E30-CF89-405D-9474-CD6EDBFC4781}" type="presParOf" srcId="{6154AE91-1435-40C9-8311-E4DDC7712DDC}" destId="{057DCA73-0A72-4588-9403-DD905EF797B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65BFC1-203C-4AA2-8150-B38C51FD3B6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DB7F0FA-6ED7-41C2-9A25-069AED6B0BC4}">
      <dgm:prSet phldrT="[ข้อความ]"/>
      <dgm:spPr/>
      <dgm:t>
        <a:bodyPr/>
        <a:lstStyle/>
        <a:p>
          <a:r>
            <a:rPr lang="en-US" dirty="0" smtClean="0"/>
            <a:t>Data sharing</a:t>
          </a:r>
          <a:endParaRPr lang="th-TH" dirty="0"/>
        </a:p>
      </dgm:t>
    </dgm:pt>
    <dgm:pt modelId="{0EC3FFDA-2151-410A-82EB-69A1FD5DD094}" type="parTrans" cxnId="{F9EDA37A-E7C9-4707-9FF8-BD5C2DABF41E}">
      <dgm:prSet/>
      <dgm:spPr/>
      <dgm:t>
        <a:bodyPr/>
        <a:lstStyle/>
        <a:p>
          <a:endParaRPr lang="th-TH"/>
        </a:p>
      </dgm:t>
    </dgm:pt>
    <dgm:pt modelId="{233F254A-4008-4BE0-B8ED-2BAE1B667125}" type="sibTrans" cxnId="{F9EDA37A-E7C9-4707-9FF8-BD5C2DABF41E}">
      <dgm:prSet/>
      <dgm:spPr/>
      <dgm:t>
        <a:bodyPr/>
        <a:lstStyle/>
        <a:p>
          <a:endParaRPr lang="th-TH"/>
        </a:p>
      </dgm:t>
    </dgm:pt>
    <dgm:pt modelId="{CB92DB1C-EDCD-4CBD-BB79-DC3A333783C2}">
      <dgm:prSet phldrT="[ข้อความ]"/>
      <dgm:spPr/>
      <dgm:t>
        <a:bodyPr/>
        <a:lstStyle/>
        <a:p>
          <a:r>
            <a:rPr lang="en-US" dirty="0" smtClean="0"/>
            <a:t>Set common goals and Planning</a:t>
          </a:r>
          <a:endParaRPr lang="th-TH" dirty="0"/>
        </a:p>
      </dgm:t>
    </dgm:pt>
    <dgm:pt modelId="{DE143FAE-4688-44D3-A28F-7FD39E0CA63D}" type="parTrans" cxnId="{2EF4A3D3-E3BB-4389-BEEA-244A76395996}">
      <dgm:prSet/>
      <dgm:spPr/>
      <dgm:t>
        <a:bodyPr/>
        <a:lstStyle/>
        <a:p>
          <a:endParaRPr lang="th-TH"/>
        </a:p>
      </dgm:t>
    </dgm:pt>
    <dgm:pt modelId="{4CBB7B83-5774-4CCC-BC76-8450F548EB8D}" type="sibTrans" cxnId="{2EF4A3D3-E3BB-4389-BEEA-244A76395996}">
      <dgm:prSet/>
      <dgm:spPr/>
      <dgm:t>
        <a:bodyPr/>
        <a:lstStyle/>
        <a:p>
          <a:endParaRPr lang="th-TH"/>
        </a:p>
      </dgm:t>
    </dgm:pt>
    <dgm:pt modelId="{0CE84294-ECD7-406B-AE5B-08CAD69A0123}">
      <dgm:prSet phldrT="[ข้อความ]"/>
      <dgm:spPr/>
      <dgm:t>
        <a:bodyPr/>
        <a:lstStyle/>
        <a:p>
          <a:r>
            <a:rPr lang="en-US" dirty="0" smtClean="0"/>
            <a:t>Try out volunteer cases  evaluation </a:t>
          </a:r>
          <a:r>
            <a:rPr lang="en-GB" dirty="0" smtClean="0"/>
            <a:t>&amp; development</a:t>
          </a:r>
          <a:endParaRPr lang="th-TH" dirty="0"/>
        </a:p>
      </dgm:t>
    </dgm:pt>
    <dgm:pt modelId="{53AD0FC8-FF6C-4E00-8685-CFBB2502024E}" type="parTrans" cxnId="{F680BF60-D87A-4A2A-B536-4D144F49C6EF}">
      <dgm:prSet/>
      <dgm:spPr/>
      <dgm:t>
        <a:bodyPr/>
        <a:lstStyle/>
        <a:p>
          <a:endParaRPr lang="th-TH"/>
        </a:p>
      </dgm:t>
    </dgm:pt>
    <dgm:pt modelId="{E26911D6-1C81-4B61-A60E-A6BD14806E0E}" type="sibTrans" cxnId="{F680BF60-D87A-4A2A-B536-4D144F49C6EF}">
      <dgm:prSet/>
      <dgm:spPr/>
      <dgm:t>
        <a:bodyPr/>
        <a:lstStyle/>
        <a:p>
          <a:endParaRPr lang="th-TH"/>
        </a:p>
      </dgm:t>
    </dgm:pt>
    <dgm:pt modelId="{DC259F62-3B07-476F-ABD8-07CBC5596CEF}" type="pres">
      <dgm:prSet presAssocID="{1165BFC1-203C-4AA2-8150-B38C51FD3B61}" presName="arrowDiagram" presStyleCnt="0">
        <dgm:presLayoutVars>
          <dgm:chMax val="5"/>
          <dgm:dir/>
          <dgm:resizeHandles val="exact"/>
        </dgm:presLayoutVars>
      </dgm:prSet>
      <dgm:spPr/>
    </dgm:pt>
    <dgm:pt modelId="{889FAEA0-90E9-489F-8DBD-F0D12FE014C8}" type="pres">
      <dgm:prSet presAssocID="{1165BFC1-203C-4AA2-8150-B38C51FD3B61}" presName="arrow" presStyleLbl="bgShp" presStyleIdx="0" presStyleCnt="1"/>
      <dgm:spPr>
        <a:solidFill>
          <a:schemeClr val="accent4">
            <a:lumMod val="75000"/>
          </a:schemeClr>
        </a:solidFill>
      </dgm:spPr>
    </dgm:pt>
    <dgm:pt modelId="{45FEAE7D-2B2D-4A37-B89B-BCF31EC5B35E}" type="pres">
      <dgm:prSet presAssocID="{1165BFC1-203C-4AA2-8150-B38C51FD3B61}" presName="arrowDiagram3" presStyleCnt="0"/>
      <dgm:spPr/>
    </dgm:pt>
    <dgm:pt modelId="{631363CC-1049-473D-BE0E-7CC7630B569C}" type="pres">
      <dgm:prSet presAssocID="{4DB7F0FA-6ED7-41C2-9A25-069AED6B0BC4}" presName="bullet3a" presStyleLbl="node1" presStyleIdx="0" presStyleCnt="3"/>
      <dgm:spPr/>
    </dgm:pt>
    <dgm:pt modelId="{FA88CBF7-FB7B-448B-BC35-6190D272980C}" type="pres">
      <dgm:prSet presAssocID="{4DB7F0FA-6ED7-41C2-9A25-069AED6B0BC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5B6A7B2-EDAF-4633-BD38-6337987E1AFE}" type="pres">
      <dgm:prSet presAssocID="{CB92DB1C-EDCD-4CBD-BB79-DC3A333783C2}" presName="bullet3b" presStyleLbl="node1" presStyleIdx="1" presStyleCnt="3"/>
      <dgm:spPr/>
    </dgm:pt>
    <dgm:pt modelId="{07F50B36-BF37-4337-9B06-62141441A3D1}" type="pres">
      <dgm:prSet presAssocID="{CB92DB1C-EDCD-4CBD-BB79-DC3A333783C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74EEDDF-C40D-4990-8711-D43F7B1B9B6A}" type="pres">
      <dgm:prSet presAssocID="{0CE84294-ECD7-406B-AE5B-08CAD69A0123}" presName="bullet3c" presStyleLbl="node1" presStyleIdx="2" presStyleCnt="3"/>
      <dgm:spPr/>
    </dgm:pt>
    <dgm:pt modelId="{428C60E4-09F0-4689-AC17-749FE671DEE7}" type="pres">
      <dgm:prSet presAssocID="{0CE84294-ECD7-406B-AE5B-08CAD69A0123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9EDA37A-E7C9-4707-9FF8-BD5C2DABF41E}" srcId="{1165BFC1-203C-4AA2-8150-B38C51FD3B61}" destId="{4DB7F0FA-6ED7-41C2-9A25-069AED6B0BC4}" srcOrd="0" destOrd="0" parTransId="{0EC3FFDA-2151-410A-82EB-69A1FD5DD094}" sibTransId="{233F254A-4008-4BE0-B8ED-2BAE1B667125}"/>
    <dgm:cxn modelId="{2EF4A3D3-E3BB-4389-BEEA-244A76395996}" srcId="{1165BFC1-203C-4AA2-8150-B38C51FD3B61}" destId="{CB92DB1C-EDCD-4CBD-BB79-DC3A333783C2}" srcOrd="1" destOrd="0" parTransId="{DE143FAE-4688-44D3-A28F-7FD39E0CA63D}" sibTransId="{4CBB7B83-5774-4CCC-BC76-8450F548EB8D}"/>
    <dgm:cxn modelId="{F680BF60-D87A-4A2A-B536-4D144F49C6EF}" srcId="{1165BFC1-203C-4AA2-8150-B38C51FD3B61}" destId="{0CE84294-ECD7-406B-AE5B-08CAD69A0123}" srcOrd="2" destOrd="0" parTransId="{53AD0FC8-FF6C-4E00-8685-CFBB2502024E}" sibTransId="{E26911D6-1C81-4B61-A60E-A6BD14806E0E}"/>
    <dgm:cxn modelId="{04C34BFA-E32A-484E-8C12-470BE0A7C069}" type="presOf" srcId="{CB92DB1C-EDCD-4CBD-BB79-DC3A333783C2}" destId="{07F50B36-BF37-4337-9B06-62141441A3D1}" srcOrd="0" destOrd="0" presId="urn:microsoft.com/office/officeart/2005/8/layout/arrow2"/>
    <dgm:cxn modelId="{B75DB155-A964-4346-B215-675374509C65}" type="presOf" srcId="{0CE84294-ECD7-406B-AE5B-08CAD69A0123}" destId="{428C60E4-09F0-4689-AC17-749FE671DEE7}" srcOrd="0" destOrd="0" presId="urn:microsoft.com/office/officeart/2005/8/layout/arrow2"/>
    <dgm:cxn modelId="{1C055968-0942-43F4-9319-299430E04E7B}" type="presOf" srcId="{1165BFC1-203C-4AA2-8150-B38C51FD3B61}" destId="{DC259F62-3B07-476F-ABD8-07CBC5596CEF}" srcOrd="0" destOrd="0" presId="urn:microsoft.com/office/officeart/2005/8/layout/arrow2"/>
    <dgm:cxn modelId="{4C8FE8EF-6A8A-4FDF-B201-C2F2C49E68D8}" type="presOf" srcId="{4DB7F0FA-6ED7-41C2-9A25-069AED6B0BC4}" destId="{FA88CBF7-FB7B-448B-BC35-6190D272980C}" srcOrd="0" destOrd="0" presId="urn:microsoft.com/office/officeart/2005/8/layout/arrow2"/>
    <dgm:cxn modelId="{89D7BF39-5D7B-4EA9-B6A5-388C34E6E4ED}" type="presParOf" srcId="{DC259F62-3B07-476F-ABD8-07CBC5596CEF}" destId="{889FAEA0-90E9-489F-8DBD-F0D12FE014C8}" srcOrd="0" destOrd="0" presId="urn:microsoft.com/office/officeart/2005/8/layout/arrow2"/>
    <dgm:cxn modelId="{3C73B5C7-1D2D-4E3C-85F0-24099BEABFDB}" type="presParOf" srcId="{DC259F62-3B07-476F-ABD8-07CBC5596CEF}" destId="{45FEAE7D-2B2D-4A37-B89B-BCF31EC5B35E}" srcOrd="1" destOrd="0" presId="urn:microsoft.com/office/officeart/2005/8/layout/arrow2"/>
    <dgm:cxn modelId="{D8F621F2-B588-4E6E-B6E2-47CE8DE3D879}" type="presParOf" srcId="{45FEAE7D-2B2D-4A37-B89B-BCF31EC5B35E}" destId="{631363CC-1049-473D-BE0E-7CC7630B569C}" srcOrd="0" destOrd="0" presId="urn:microsoft.com/office/officeart/2005/8/layout/arrow2"/>
    <dgm:cxn modelId="{D07ADDB3-322F-4AA2-918F-D58D3523763F}" type="presParOf" srcId="{45FEAE7D-2B2D-4A37-B89B-BCF31EC5B35E}" destId="{FA88CBF7-FB7B-448B-BC35-6190D272980C}" srcOrd="1" destOrd="0" presId="urn:microsoft.com/office/officeart/2005/8/layout/arrow2"/>
    <dgm:cxn modelId="{EACF98B1-1FA9-437B-8E8B-117D53F7BA61}" type="presParOf" srcId="{45FEAE7D-2B2D-4A37-B89B-BCF31EC5B35E}" destId="{E5B6A7B2-EDAF-4633-BD38-6337987E1AFE}" srcOrd="2" destOrd="0" presId="urn:microsoft.com/office/officeart/2005/8/layout/arrow2"/>
    <dgm:cxn modelId="{CD580FF4-D1E1-4DE4-8DCD-F2DC55667DE5}" type="presParOf" srcId="{45FEAE7D-2B2D-4A37-B89B-BCF31EC5B35E}" destId="{07F50B36-BF37-4337-9B06-62141441A3D1}" srcOrd="3" destOrd="0" presId="urn:microsoft.com/office/officeart/2005/8/layout/arrow2"/>
    <dgm:cxn modelId="{BF114DF2-7419-4B96-BC38-F5D40F214E46}" type="presParOf" srcId="{45FEAE7D-2B2D-4A37-B89B-BCF31EC5B35E}" destId="{574EEDDF-C40D-4990-8711-D43F7B1B9B6A}" srcOrd="4" destOrd="0" presId="urn:microsoft.com/office/officeart/2005/8/layout/arrow2"/>
    <dgm:cxn modelId="{DA1D3F18-A15D-40BD-A7A3-5BE8F7E1DE49}" type="presParOf" srcId="{45FEAE7D-2B2D-4A37-B89B-BCF31EC5B35E}" destId="{428C60E4-09F0-4689-AC17-749FE671DEE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300D6-B626-4247-A3C7-B7B321374681}">
      <dsp:nvSpPr>
        <dsp:cNvPr id="0" name=""/>
        <dsp:cNvSpPr/>
      </dsp:nvSpPr>
      <dsp:spPr>
        <a:xfrm>
          <a:off x="2514599" y="57149"/>
          <a:ext cx="2743200" cy="2743200"/>
        </a:xfrm>
        <a:prstGeom prst="ellipse">
          <a:avLst/>
        </a:prstGeom>
        <a:solidFill>
          <a:schemeClr val="tx2">
            <a:lumMod val="5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ARV clinic</a:t>
          </a:r>
          <a:endParaRPr lang="th-TH" sz="3400" kern="1200" dirty="0"/>
        </a:p>
      </dsp:txBody>
      <dsp:txXfrm>
        <a:off x="2880359" y="537209"/>
        <a:ext cx="2011680" cy="1234440"/>
      </dsp:txXfrm>
    </dsp:sp>
    <dsp:sp modelId="{CF83DFB3-E416-4466-958A-ADE9943FCCBA}">
      <dsp:nvSpPr>
        <dsp:cNvPr id="0" name=""/>
        <dsp:cNvSpPr/>
      </dsp:nvSpPr>
      <dsp:spPr>
        <a:xfrm>
          <a:off x="3504437" y="1771650"/>
          <a:ext cx="2743200" cy="2743200"/>
        </a:xfrm>
        <a:prstGeom prst="ellipse">
          <a:avLst/>
        </a:prstGeom>
        <a:solidFill>
          <a:srgbClr val="FF0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PLHIV</a:t>
          </a:r>
          <a:endParaRPr lang="th-TH" sz="3400" kern="1200" dirty="0"/>
        </a:p>
      </dsp:txBody>
      <dsp:txXfrm>
        <a:off x="4343400" y="2480310"/>
        <a:ext cx="1645920" cy="1508760"/>
      </dsp:txXfrm>
    </dsp:sp>
    <dsp:sp modelId="{6DC88312-B594-448C-B4E9-390506CF30CC}">
      <dsp:nvSpPr>
        <dsp:cNvPr id="0" name=""/>
        <dsp:cNvSpPr/>
      </dsp:nvSpPr>
      <dsp:spPr>
        <a:xfrm>
          <a:off x="1524761" y="1771650"/>
          <a:ext cx="2743200" cy="27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Primary care staff</a:t>
          </a:r>
          <a:endParaRPr lang="th-TH" sz="3400" kern="1200" dirty="0"/>
        </a:p>
      </dsp:txBody>
      <dsp:txXfrm>
        <a:off x="1783079" y="2480310"/>
        <a:ext cx="1645920" cy="1508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8EFDA-0D64-44EA-8EE7-F6755C4C7F28}">
      <dsp:nvSpPr>
        <dsp:cNvPr id="0" name=""/>
        <dsp:cNvSpPr/>
      </dsp:nvSpPr>
      <dsp:spPr>
        <a:xfrm rot="16200000">
          <a:off x="-1051638" y="1052586"/>
          <a:ext cx="4572000" cy="2466826"/>
        </a:xfrm>
        <a:prstGeom prst="flowChartManualOperation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7612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err="1" smtClean="0"/>
            <a:t>ARVclinic</a:t>
          </a:r>
          <a:endParaRPr lang="th-TH" sz="37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Loss FU</a:t>
          </a:r>
          <a:endParaRPr lang="th-TH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Drug resistant</a:t>
          </a:r>
          <a:endParaRPr lang="th-TH" sz="2900" kern="1200" dirty="0"/>
        </a:p>
      </dsp:txBody>
      <dsp:txXfrm rot="5400000">
        <a:off x="949" y="914399"/>
        <a:ext cx="2466826" cy="2743200"/>
      </dsp:txXfrm>
    </dsp:sp>
    <dsp:sp modelId="{2F13595F-1CF4-49F1-A1EF-C33891126E3E}">
      <dsp:nvSpPr>
        <dsp:cNvPr id="0" name=""/>
        <dsp:cNvSpPr/>
      </dsp:nvSpPr>
      <dsp:spPr>
        <a:xfrm rot="16200000">
          <a:off x="1600200" y="1052586"/>
          <a:ext cx="4572000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7612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Primary care staff</a:t>
          </a:r>
          <a:endParaRPr lang="th-TH" sz="37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No experience</a:t>
          </a:r>
          <a:endParaRPr lang="th-TH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Work load</a:t>
          </a:r>
          <a:endParaRPr lang="th-TH" sz="2900" kern="1200" dirty="0"/>
        </a:p>
      </dsp:txBody>
      <dsp:txXfrm rot="5400000">
        <a:off x="2652787" y="914399"/>
        <a:ext cx="2466826" cy="2743200"/>
      </dsp:txXfrm>
    </dsp:sp>
    <dsp:sp modelId="{057DCA73-0A72-4588-9403-DD905EF797B1}">
      <dsp:nvSpPr>
        <dsp:cNvPr id="0" name=""/>
        <dsp:cNvSpPr/>
      </dsp:nvSpPr>
      <dsp:spPr>
        <a:xfrm rot="16200000">
          <a:off x="4252038" y="1052586"/>
          <a:ext cx="4572000" cy="2466826"/>
        </a:xfrm>
        <a:prstGeom prst="flowChartManualOperation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7612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PLHIV</a:t>
          </a:r>
          <a:endParaRPr lang="th-TH" sz="37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HIV status</a:t>
          </a:r>
          <a:endParaRPr lang="th-TH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confidence</a:t>
          </a:r>
          <a:endParaRPr lang="th-TH" sz="2900" kern="1200" dirty="0"/>
        </a:p>
      </dsp:txBody>
      <dsp:txXfrm rot="5400000">
        <a:off x="5304625" y="914399"/>
        <a:ext cx="2466826" cy="2743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FAEA0-90E9-489F-8DBD-F0D12FE014C8}">
      <dsp:nvSpPr>
        <dsp:cNvPr id="0" name=""/>
        <dsp:cNvSpPr/>
      </dsp:nvSpPr>
      <dsp:spPr>
        <a:xfrm>
          <a:off x="228599" y="0"/>
          <a:ext cx="7315200" cy="4572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363CC-1049-473D-BE0E-7CC7630B569C}">
      <dsp:nvSpPr>
        <dsp:cNvPr id="0" name=""/>
        <dsp:cNvSpPr/>
      </dsp:nvSpPr>
      <dsp:spPr>
        <a:xfrm>
          <a:off x="1157630" y="3155594"/>
          <a:ext cx="190195" cy="19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8CBF7-FB7B-448B-BC35-6190D272980C}">
      <dsp:nvSpPr>
        <dsp:cNvPr id="0" name=""/>
        <dsp:cNvSpPr/>
      </dsp:nvSpPr>
      <dsp:spPr>
        <a:xfrm>
          <a:off x="1252728" y="3250692"/>
          <a:ext cx="1704441" cy="132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8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sharing</a:t>
          </a:r>
          <a:endParaRPr lang="th-TH" sz="2100" kern="1200" dirty="0"/>
        </a:p>
      </dsp:txBody>
      <dsp:txXfrm>
        <a:off x="1252728" y="3250692"/>
        <a:ext cx="1704441" cy="1321308"/>
      </dsp:txXfrm>
    </dsp:sp>
    <dsp:sp modelId="{E5B6A7B2-EDAF-4633-BD38-6337987E1AFE}">
      <dsp:nvSpPr>
        <dsp:cNvPr id="0" name=""/>
        <dsp:cNvSpPr/>
      </dsp:nvSpPr>
      <dsp:spPr>
        <a:xfrm>
          <a:off x="2836468" y="1912924"/>
          <a:ext cx="343814" cy="343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50B36-BF37-4337-9B06-62141441A3D1}">
      <dsp:nvSpPr>
        <dsp:cNvPr id="0" name=""/>
        <dsp:cNvSpPr/>
      </dsp:nvSpPr>
      <dsp:spPr>
        <a:xfrm>
          <a:off x="3008376" y="2084831"/>
          <a:ext cx="1755648" cy="24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8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Set common goals and Planning</a:t>
          </a:r>
          <a:endParaRPr lang="th-TH" sz="2100" kern="1200" dirty="0"/>
        </a:p>
      </dsp:txBody>
      <dsp:txXfrm>
        <a:off x="3008376" y="2084831"/>
        <a:ext cx="1755648" cy="2487168"/>
      </dsp:txXfrm>
    </dsp:sp>
    <dsp:sp modelId="{574EEDDF-C40D-4990-8711-D43F7B1B9B6A}">
      <dsp:nvSpPr>
        <dsp:cNvPr id="0" name=""/>
        <dsp:cNvSpPr/>
      </dsp:nvSpPr>
      <dsp:spPr>
        <a:xfrm>
          <a:off x="4855464" y="1156715"/>
          <a:ext cx="475488" cy="475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C60E4-09F0-4689-AC17-749FE671DEE7}">
      <dsp:nvSpPr>
        <dsp:cNvPr id="0" name=""/>
        <dsp:cNvSpPr/>
      </dsp:nvSpPr>
      <dsp:spPr>
        <a:xfrm>
          <a:off x="5093208" y="1394459"/>
          <a:ext cx="1755648" cy="3177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95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Try out volunteer cases  evaluation </a:t>
          </a:r>
          <a:r>
            <a:rPr lang="en-GB" sz="2100" kern="1200" dirty="0" smtClean="0"/>
            <a:t>&amp; development</a:t>
          </a:r>
          <a:endParaRPr lang="th-TH" sz="2100" kern="1200" dirty="0"/>
        </a:p>
      </dsp:txBody>
      <dsp:txXfrm>
        <a:off x="5093208" y="1394459"/>
        <a:ext cx="1755648" cy="3177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รูปแบบอิสระ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รูปแบบอิสระ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รูปแบบอิสระ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รูปแบบอิสระ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รูปแบบอิสระ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รูปแบบอิสระ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รูปแบบอิสระ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รูปแบบอิสระ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รูปแบบอิสระ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รูปแบบอิสระ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รูปแบบอิสระ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รูปแบบอิสระ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รูปแบบอิสระ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รูปแบบอิสระ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กลุ่ม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14" name="กลุ่ม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ตัวเชื่อมต่อตรง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ตัวเชื่อมต่อตรง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E2F0C6-37AA-4B14-8A8E-6C83494A325B}" type="datetimeFigureOut">
              <a:rPr lang="th-TH" smtClean="0"/>
              <a:t>22/12/61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D84E425-B44F-4159-B9CA-8C3295ED9DC1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th-TH" sz="5400" dirty="0" smtClean="0"/>
              <a:t>แนวคิด</a:t>
            </a:r>
            <a:br>
              <a:rPr lang="th-TH" sz="5400" dirty="0" smtClean="0"/>
            </a:br>
            <a:r>
              <a:rPr lang="th-TH" sz="5400" dirty="0" smtClean="0"/>
              <a:t>การจัดบริการดูแลผู้ติดเชื้อ</a:t>
            </a:r>
            <a:r>
              <a:rPr lang="th-TH" sz="5400" dirty="0" err="1" smtClean="0"/>
              <a:t>เอช</a:t>
            </a:r>
            <a:r>
              <a:rPr lang="th-TH" sz="5400" dirty="0" smtClean="0"/>
              <a:t>ไอวี</a:t>
            </a:r>
            <a:br>
              <a:rPr lang="th-TH" sz="5400" dirty="0" smtClean="0"/>
            </a:br>
            <a:r>
              <a:rPr lang="th-TH" sz="5400" dirty="0" smtClean="0"/>
              <a:t>ในหน่วยบริการปฐมภูมิ</a:t>
            </a:r>
            <a:endParaRPr lang="th-TH" sz="54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7772400" cy="1508760"/>
          </a:xfrm>
        </p:spPr>
        <p:txBody>
          <a:bodyPr>
            <a:normAutofit/>
          </a:bodyPr>
          <a:lstStyle/>
          <a:p>
            <a:r>
              <a:rPr lang="th-TH" sz="2400" b="1" dirty="0" smtClean="0"/>
              <a:t>นพ.</a:t>
            </a:r>
            <a:r>
              <a:rPr lang="th-TH" sz="2400" b="1" dirty="0" err="1" smtClean="0"/>
              <a:t>กสิวัฒน์</a:t>
            </a:r>
            <a:r>
              <a:rPr lang="th-TH" sz="2400" b="1" dirty="0" smtClean="0"/>
              <a:t> ศรีประดิษฐ์ </a:t>
            </a:r>
            <a:r>
              <a:rPr lang="th-TH" sz="2400" b="1" dirty="0" err="1" smtClean="0"/>
              <a:t>พ.บ</a:t>
            </a:r>
            <a:r>
              <a:rPr lang="th-TH" sz="2400" b="1" dirty="0" smtClean="0"/>
              <a:t>.,</a:t>
            </a:r>
            <a:r>
              <a:rPr lang="th-TH" sz="2400" b="1" dirty="0" err="1" smtClean="0"/>
              <a:t>ส.ม</a:t>
            </a:r>
            <a:r>
              <a:rPr lang="th-TH" sz="2400" b="1" dirty="0" smtClean="0"/>
              <a:t>.(ระบบบริการปฐมภูมิ),</a:t>
            </a:r>
            <a:r>
              <a:rPr lang="th-TH" sz="2400" b="1" dirty="0" err="1" smtClean="0"/>
              <a:t>อ.ว</a:t>
            </a:r>
            <a:r>
              <a:rPr lang="th-TH" sz="2400" b="1" dirty="0" smtClean="0"/>
              <a:t>.เวชศาสตร์ครอบครัว</a:t>
            </a:r>
          </a:p>
          <a:p>
            <a:r>
              <a:rPr lang="th-TH" sz="2400" b="1" dirty="0" smtClean="0"/>
              <a:t>นายแพทย์เชี่ยวชาญด้านเวชกรรมป้องกัน</a:t>
            </a:r>
          </a:p>
          <a:p>
            <a:r>
              <a:rPr lang="th-TH" sz="2400" b="1" dirty="0" smtClean="0"/>
              <a:t>สำนักงานสาธารณสุขจังหวัดฉะเชิงเทรา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83793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515578" cy="4824536"/>
          </a:xfr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512168"/>
          </a:xfrm>
        </p:spPr>
        <p:txBody>
          <a:bodyPr/>
          <a:lstStyle/>
          <a:p>
            <a:r>
              <a:rPr lang="th-TH" sz="4400" b="1" dirty="0" smtClean="0"/>
              <a:t>แนวโน้มการเข้าถึงบริการผู้ติดเชื้อ</a:t>
            </a:r>
            <a:r>
              <a:rPr lang="th-TH" sz="4400" b="1" dirty="0" err="1" smtClean="0"/>
              <a:t>เอช</a:t>
            </a:r>
            <a:r>
              <a:rPr lang="th-TH" sz="4400" b="1" dirty="0" smtClean="0"/>
              <a:t>ไอวีในประเทศไทย </a:t>
            </a:r>
            <a:br>
              <a:rPr lang="th-TH" sz="4400" b="1" dirty="0" smtClean="0"/>
            </a:br>
            <a:r>
              <a:rPr lang="th-TH" sz="4400" b="1" dirty="0" smtClean="0"/>
              <a:t>พ.ศ. 2557-2560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123429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32440" cy="914400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90% </a:t>
            </a:r>
            <a:r>
              <a:rPr lang="en-GB" sz="3200" b="1" dirty="0" err="1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Diag</a:t>
            </a:r>
            <a:r>
              <a:rPr lang="en-GB" sz="3200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: 90%Treat : 90%Suppress</a:t>
            </a:r>
            <a:endParaRPr lang="th-TH" sz="3200" b="1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980728"/>
            <a:ext cx="5929427" cy="5760640"/>
          </a:xfrm>
        </p:spPr>
      </p:pic>
    </p:spTree>
    <p:extLst>
      <p:ext uri="{BB962C8B-B14F-4D97-AF65-F5344CB8AC3E}">
        <p14:creationId xmlns:p14="http://schemas.microsoft.com/office/powerpoint/2010/main" val="154262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584072"/>
            <a:ext cx="7772400" cy="684688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th-TH" sz="3200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ประเมินสถานการณ์ </a:t>
            </a:r>
            <a:r>
              <a:rPr lang="en-GB" sz="3200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PLHIV:</a:t>
            </a:r>
            <a:endParaRPr lang="th-TH" sz="3200" b="1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412776"/>
            <a:ext cx="8568952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th-TH" sz="28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ที่ยังมีชีวิตอยู่ในประเทศไทยประมาณ 500,000 คน</a:t>
            </a:r>
          </a:p>
          <a:p>
            <a:pPr>
              <a:lnSpc>
                <a:spcPct val="170000"/>
              </a:lnSpc>
            </a:pPr>
            <a:r>
              <a:rPr lang="th-TH" sz="28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ประมาณร้อยละ 25 ไม่รู้ว่าตัวเองติดเชื้อ</a:t>
            </a:r>
          </a:p>
          <a:p>
            <a:pPr>
              <a:lnSpc>
                <a:spcPct val="170000"/>
              </a:lnSpc>
            </a:pPr>
            <a:r>
              <a:rPr lang="th-TH" sz="28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ที่รู้ตัวว่าติดเชื้อในประเทศไทยอยู่ในระบบการดูและรักษา ประมาณร้อยละ 70</a:t>
            </a:r>
          </a:p>
          <a:p>
            <a:pPr>
              <a:lnSpc>
                <a:spcPct val="170000"/>
              </a:lnSpc>
            </a:pPr>
            <a:r>
              <a:rPr lang="th-TH" sz="28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ที่อยู่ในระบบการดูแลรักษาสามารถกดเชื้อ</a:t>
            </a:r>
            <a:r>
              <a:rPr lang="th-TH" sz="2800" dirty="0" err="1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ไวรัส</a:t>
            </a:r>
            <a:r>
              <a:rPr lang="th-TH" sz="28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ได้ ประมาณร้อยละ 85</a:t>
            </a:r>
          </a:p>
          <a:p>
            <a:pPr>
              <a:lnSpc>
                <a:spcPct val="170000"/>
              </a:lnSpc>
            </a:pPr>
            <a:r>
              <a:rPr lang="th-TH" sz="28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ราย</a:t>
            </a:r>
            <a:r>
              <a:rPr lang="th-TH" sz="28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ใหม่จากการตรวจหาการติดเชื้อปีละประมาณ 6,000 คน</a:t>
            </a:r>
            <a:r>
              <a:rPr lang="en-GB" sz="28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(15 </a:t>
            </a:r>
            <a:r>
              <a:rPr lang="th-TH" sz="28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คน/วัน</a:t>
            </a:r>
            <a:r>
              <a:rPr lang="en-GB" sz="28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th-TH" sz="28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ราย</a:t>
            </a:r>
            <a:r>
              <a:rPr lang="th-TH" sz="28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ใหม่ส่วนใหญ่เป็นกลุ่ม ชายที่มีเพศสัมพันธ์กับชาย (</a:t>
            </a:r>
            <a:r>
              <a:rPr lang="en-GB" sz="28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MSM</a:t>
            </a:r>
            <a:r>
              <a:rPr lang="th-TH" sz="28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th-TH" sz="28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เสียชีวิต</a:t>
            </a:r>
            <a:r>
              <a:rPr lang="th-TH" sz="28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จากโรคเอดส์ปีละประมาณ </a:t>
            </a:r>
            <a:r>
              <a:rPr lang="th-TH" sz="28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15,000 คน</a:t>
            </a:r>
            <a:r>
              <a:rPr lang="th-TH" sz="28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(45 คน/วัน)</a:t>
            </a:r>
          </a:p>
          <a:p>
            <a:pPr>
              <a:lnSpc>
                <a:spcPct val="170000"/>
              </a:lnSpc>
            </a:pPr>
            <a:endParaRPr lang="th-TH" sz="28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4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32440" cy="914400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Why…..Task Sharing ??? </a:t>
            </a:r>
            <a:endParaRPr lang="th-TH" sz="3200" b="1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521296"/>
            <a:ext cx="7772400" cy="4572000"/>
          </a:xfrm>
        </p:spPr>
        <p:txBody>
          <a:bodyPr/>
          <a:lstStyle/>
          <a:p>
            <a:r>
              <a:rPr lang="th-TH" dirty="0" smtClean="0"/>
              <a:t>การเข้าถึงบริการยาต้าน</a:t>
            </a:r>
            <a:r>
              <a:rPr lang="th-TH" dirty="0" err="1" smtClean="0"/>
              <a:t>ไวรัส</a:t>
            </a:r>
            <a:r>
              <a:rPr lang="th-TH" dirty="0" smtClean="0"/>
              <a:t>มีมากขึ้น</a:t>
            </a:r>
          </a:p>
          <a:p>
            <a:r>
              <a:rPr lang="th-TH" dirty="0" smtClean="0"/>
              <a:t>การเริ่มยาต้าน</a:t>
            </a:r>
            <a:r>
              <a:rPr lang="th-TH" dirty="0" err="1" smtClean="0"/>
              <a:t>ไวรัส</a:t>
            </a:r>
            <a:r>
              <a:rPr lang="th-TH" dirty="0" smtClean="0"/>
              <a:t>ที่ทุกระดับของ </a:t>
            </a:r>
            <a:r>
              <a:rPr lang="en-GB" dirty="0" smtClean="0"/>
              <a:t>CD4</a:t>
            </a:r>
          </a:p>
          <a:p>
            <a:r>
              <a:rPr lang="th-TH" dirty="0" smtClean="0"/>
              <a:t>จำนวนผู้ติดเชื้อสะสมที่เพิ่มขึ้นอย่างต่อเนื่อง</a:t>
            </a:r>
          </a:p>
          <a:p>
            <a:r>
              <a:rPr lang="th-TH" dirty="0" smtClean="0"/>
              <a:t>ระบบการดูแลในโรงพยาบาลมีความซับซ้อนมากขึ้น</a:t>
            </a:r>
          </a:p>
          <a:p>
            <a:r>
              <a:rPr lang="th-TH" dirty="0" smtClean="0"/>
              <a:t>ผู้ติดเชื้อมีอายุยืนนานเป็น </a:t>
            </a:r>
            <a:r>
              <a:rPr lang="en-GB" dirty="0" smtClean="0"/>
              <a:t>OPD long term care</a:t>
            </a:r>
          </a:p>
          <a:p>
            <a:r>
              <a:rPr lang="th-TH" dirty="0" smtClean="0"/>
              <a:t>ผู้ติดเชื้อที่รับบริการส่วนใหญ่มักอยู่ในระยะสุขภาพดี</a:t>
            </a:r>
          </a:p>
          <a:p>
            <a:r>
              <a:rPr lang="th-TH" dirty="0" smtClean="0"/>
              <a:t>เจ้าหน้าที่ที่ให้บริการมีจำนวนไม่เพิ่มขึ้นตามภาระงาน</a:t>
            </a:r>
          </a:p>
          <a:p>
            <a:r>
              <a:rPr lang="th-TH" dirty="0" smtClean="0"/>
              <a:t>ศักยภาพของหน่วยบริการปฐมภูมิมีสูงขึ้น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664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ผู้รับบริการในคลินิกโรคเรื้อรังสะสมเป็นภาระงานเพิ่มขึ้น</a:t>
            </a:r>
            <a:endParaRPr lang="th-TH" b="1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768752" cy="5070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001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ผู้ให้บริการในโรงพยาบาลมีจำกัด คุณภาพชีวิตไม่ดี</a:t>
            </a:r>
            <a:endParaRPr lang="th-TH" b="1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560840" cy="5292588"/>
          </a:xfrm>
        </p:spPr>
      </p:pic>
    </p:spTree>
    <p:extLst>
      <p:ext uri="{BB962C8B-B14F-4D97-AF65-F5344CB8AC3E}">
        <p14:creationId xmlns:p14="http://schemas.microsoft.com/office/powerpoint/2010/main" val="295727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Co-operation </a:t>
            </a:r>
            <a:r>
              <a:rPr lang="en-US" dirty="0" smtClean="0"/>
              <a:t>!!!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085325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85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Obstacle ???</a:t>
            </a:r>
            <a:endParaRPr lang="th-TH" dirty="0"/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114514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63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Triple Win-Win-Win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684597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06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0" cy="4968552"/>
          </a:xfrm>
        </p:spPr>
        <p:txBody>
          <a:bodyPr>
            <a:normAutofit/>
          </a:bodyPr>
          <a:lstStyle/>
          <a:p>
            <a:r>
              <a:rPr lang="en-GB" dirty="0" smtClean="0"/>
              <a:t>Not believe it is impossible </a:t>
            </a:r>
            <a:r>
              <a:rPr lang="en-US" dirty="0" smtClean="0"/>
              <a:t>!!!</a:t>
            </a:r>
            <a:endParaRPr lang="en-GB" dirty="0" smtClean="0"/>
          </a:p>
          <a:p>
            <a:r>
              <a:rPr lang="en-GB" dirty="0" smtClean="0"/>
              <a:t>Possible but not here</a:t>
            </a:r>
          </a:p>
          <a:p>
            <a:r>
              <a:rPr lang="en-GB" dirty="0" smtClean="0"/>
              <a:t>Standard ???</a:t>
            </a:r>
          </a:p>
          <a:p>
            <a:r>
              <a:rPr lang="en-GB" dirty="0" smtClean="0"/>
              <a:t>Impromptu</a:t>
            </a:r>
          </a:p>
          <a:p>
            <a:r>
              <a:rPr lang="en-GB" dirty="0" smtClean="0"/>
              <a:t>Stigma ?</a:t>
            </a:r>
          </a:p>
          <a:p>
            <a:r>
              <a:rPr lang="en-GB" dirty="0" smtClean="0"/>
              <a:t>Miss appointment ?</a:t>
            </a:r>
          </a:p>
          <a:p>
            <a:r>
              <a:rPr lang="en-GB" dirty="0" smtClean="0"/>
              <a:t>Low drugs adherence ?</a:t>
            </a:r>
          </a:p>
          <a:p>
            <a:r>
              <a:rPr lang="en-GB" dirty="0" smtClean="0"/>
              <a:t>Doctor disagree !!!</a:t>
            </a:r>
          </a:p>
          <a:p>
            <a:r>
              <a:rPr lang="en-GB" dirty="0" smtClean="0"/>
              <a:t>Etc. </a:t>
            </a:r>
          </a:p>
          <a:p>
            <a:endParaRPr lang="en-GB" dirty="0" smtClean="0"/>
          </a:p>
          <a:p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</a:t>
            </a:r>
            <a:r>
              <a:rPr lang="en-GB" dirty="0" smtClean="0"/>
              <a:t> ???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362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/>
              <a:t>สถานการณ์การติดเชื้อ</a:t>
            </a:r>
            <a:r>
              <a:rPr lang="th-TH" sz="4400" b="1" dirty="0" err="1" smtClean="0"/>
              <a:t>เอช</a:t>
            </a:r>
            <a:r>
              <a:rPr lang="th-TH" sz="4400" b="1" dirty="0" smtClean="0"/>
              <a:t>ไอวี</a:t>
            </a:r>
            <a:endParaRPr lang="th-TH" sz="4400" b="1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1898650"/>
            <a:ext cx="7572375" cy="4343400"/>
          </a:xfrm>
        </p:spPr>
      </p:pic>
      <p:sp>
        <p:nvSpPr>
          <p:cNvPr id="5" name="ลูกศรซ้าย 4"/>
          <p:cNvSpPr/>
          <p:nvPr/>
        </p:nvSpPr>
        <p:spPr>
          <a:xfrm rot="3521584">
            <a:off x="3136236" y="3456107"/>
            <a:ext cx="930586" cy="618398"/>
          </a:xfrm>
          <a:prstGeom prst="leftArrow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2915816" y="2899585"/>
            <a:ext cx="936104" cy="432048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5879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786408"/>
            <a:ext cx="7772400" cy="914400"/>
          </a:xfrm>
        </p:spPr>
        <p:txBody>
          <a:bodyPr/>
          <a:lstStyle/>
          <a:p>
            <a:pPr algn="ctr"/>
            <a:r>
              <a:rPr lang="th-TH" b="1" dirty="0" smtClean="0"/>
              <a:t>อย่าเชื่อว่าเป็นไปไม่ได้ถ้ายังไม่ได้ลองทำ...</a:t>
            </a:r>
            <a:endParaRPr lang="th-TH" b="1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935186" cy="3744416"/>
          </a:xfr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830" y="589897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b="1" dirty="0" smtClean="0"/>
              <a:t>ขอบคุณที่สนใจฟังครับ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58228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1993900"/>
            <a:ext cx="7629525" cy="4152900"/>
          </a:xfr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/>
              <a:t>สถานการณ์การติดเชื้อ</a:t>
            </a:r>
            <a:r>
              <a:rPr lang="th-TH" sz="4400" b="1" dirty="0" err="1" smtClean="0"/>
              <a:t>เอช</a:t>
            </a:r>
            <a:r>
              <a:rPr lang="th-TH" sz="4400" b="1" dirty="0" smtClean="0"/>
              <a:t>ไอวี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357899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289175"/>
            <a:ext cx="7562850" cy="3562350"/>
          </a:xfr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/>
              <a:t>สถานการณ์การติดเชื้อ</a:t>
            </a:r>
            <a:r>
              <a:rPr lang="th-TH" sz="4400" b="1" dirty="0" err="1" smtClean="0"/>
              <a:t>เอช</a:t>
            </a:r>
            <a:r>
              <a:rPr lang="th-TH" sz="4400" b="1" dirty="0" smtClean="0"/>
              <a:t>ไอวี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73560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43" y="1784350"/>
            <a:ext cx="7031114" cy="4572000"/>
          </a:xfrm>
        </p:spPr>
      </p:pic>
    </p:spTree>
    <p:extLst>
      <p:ext uri="{BB962C8B-B14F-4D97-AF65-F5344CB8AC3E}">
        <p14:creationId xmlns:p14="http://schemas.microsoft.com/office/powerpoint/2010/main" val="344517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1784350"/>
            <a:ext cx="6888480" cy="4572000"/>
          </a:xfrm>
        </p:spPr>
      </p:pic>
    </p:spTree>
    <p:extLst>
      <p:ext uri="{BB962C8B-B14F-4D97-AF65-F5344CB8AC3E}">
        <p14:creationId xmlns:p14="http://schemas.microsoft.com/office/powerpoint/2010/main" val="291013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2613025"/>
            <a:ext cx="7572375" cy="2914650"/>
          </a:xfr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/>
              <a:t>สถานการณ์การติดเชื้อ</a:t>
            </a:r>
            <a:r>
              <a:rPr lang="th-TH" sz="4400" b="1" dirty="0" err="1" smtClean="0"/>
              <a:t>เอช</a:t>
            </a:r>
            <a:r>
              <a:rPr lang="th-TH" sz="4400" b="1" dirty="0" smtClean="0"/>
              <a:t>ไอวี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385050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496944" cy="4392488"/>
          </a:xfr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/>
              <a:t>สถานการณ์การติดเชื้อ</a:t>
            </a:r>
            <a:r>
              <a:rPr lang="th-TH" sz="4400" b="1" dirty="0" err="1" smtClean="0"/>
              <a:t>เอช</a:t>
            </a:r>
            <a:r>
              <a:rPr lang="th-TH" sz="4400" b="1" dirty="0" smtClean="0"/>
              <a:t>ไอวี ในประเทศไทย 2560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129565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473268" cy="4104456"/>
          </a:xfr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/>
              <a:t>สถานการณ์การติดเชื้อ</a:t>
            </a:r>
            <a:r>
              <a:rPr lang="th-TH" sz="4400" b="1" dirty="0" err="1" smtClean="0"/>
              <a:t>เอช</a:t>
            </a:r>
            <a:r>
              <a:rPr lang="th-TH" sz="4400" b="1" dirty="0" smtClean="0"/>
              <a:t>ไอวี ในประเทศไทย 2560</a:t>
            </a:r>
            <a:endParaRPr lang="th-TH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0119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Source:AIDS</a:t>
            </a:r>
            <a:r>
              <a:rPr lang="en-GB" sz="1800" dirty="0" smtClean="0"/>
              <a:t> </a:t>
            </a:r>
            <a:r>
              <a:rPr lang="en-GB" sz="1800" dirty="0" err="1" smtClean="0"/>
              <a:t>Epidermic</a:t>
            </a:r>
            <a:r>
              <a:rPr lang="en-GB" sz="1800" dirty="0" smtClean="0"/>
              <a:t> Models by Jan.2018,Estimation &amp; Projection Working </a:t>
            </a:r>
            <a:r>
              <a:rPr lang="en-GB" sz="1800" dirty="0"/>
              <a:t>G</a:t>
            </a:r>
            <a:r>
              <a:rPr lang="en-GB" sz="1800" dirty="0" smtClean="0"/>
              <a:t>roup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230738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ถไฟใต้ดิน">
  <a:themeElements>
    <a:clrScheme name="รถไฟใต้ดิน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รถไฟใต้ดิน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463</TotalTime>
  <Words>410</Words>
  <Application>Microsoft Office PowerPoint</Application>
  <PresentationFormat>นำเสนอทางหน้าจอ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รถไฟใต้ดิน</vt:lpstr>
      <vt:lpstr>แนวคิด การจัดบริการดูแลผู้ติดเชื้อเอชไอวี ในหน่วยบริการปฐมภูมิ</vt:lpstr>
      <vt:lpstr>สถานการณ์การติดเชื้อเอชไอวี</vt:lpstr>
      <vt:lpstr>สถานการณ์การติดเชื้อเอชไอวี</vt:lpstr>
      <vt:lpstr>สถานการณ์การติดเชื้อเอชไอวี</vt:lpstr>
      <vt:lpstr>งานนำเสนอ PowerPoint</vt:lpstr>
      <vt:lpstr>งานนำเสนอ PowerPoint</vt:lpstr>
      <vt:lpstr>สถานการณ์การติดเชื้อเอชไอวี</vt:lpstr>
      <vt:lpstr>สถานการณ์การติดเชื้อเอชไอวี ในประเทศไทย 2560</vt:lpstr>
      <vt:lpstr>สถานการณ์การติดเชื้อเอชไอวี ในประเทศไทย 2560</vt:lpstr>
      <vt:lpstr>แนวโน้มการเข้าถึงบริการผู้ติดเชื้อเอชไอวีในประเทศไทย  พ.ศ. 2557-2560</vt:lpstr>
      <vt:lpstr>90% Diag : 90%Treat : 90%Suppress</vt:lpstr>
      <vt:lpstr>ประเมินสถานการณ์ PLHIV:</vt:lpstr>
      <vt:lpstr>Why…..Task Sharing ??? </vt:lpstr>
      <vt:lpstr>ผู้รับบริการในคลินิกโรคเรื้อรังสะสมเป็นภาระงานเพิ่มขึ้น</vt:lpstr>
      <vt:lpstr>ผู้ให้บริการในโรงพยาบาลมีจำกัด คุณภาพชีวิตไม่ดี</vt:lpstr>
      <vt:lpstr>Co-operation !!!</vt:lpstr>
      <vt:lpstr>Obstacle ???</vt:lpstr>
      <vt:lpstr>The Triple Win-Win-Win</vt:lpstr>
      <vt:lpstr>Why not ???</vt:lpstr>
      <vt:lpstr>อย่าเชื่อว่าเป็นไปไม่ได้ถ้ายังไม่ได้ลองทำ...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แนวคิด การจัดบริการดูแลผู้ติดเชื้อเอชไอวี ในหน่วยบริการปฐมภูมิ</dc:title>
  <dc:creator>admin</dc:creator>
  <cp:lastModifiedBy>admin</cp:lastModifiedBy>
  <cp:revision>27</cp:revision>
  <dcterms:created xsi:type="dcterms:W3CDTF">2018-12-15T04:30:30Z</dcterms:created>
  <dcterms:modified xsi:type="dcterms:W3CDTF">2018-12-22T04:41:30Z</dcterms:modified>
</cp:coreProperties>
</file>